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8" r:id="rId3"/>
    <p:sldId id="280" r:id="rId4"/>
    <p:sldId id="281" r:id="rId5"/>
    <p:sldId id="284" r:id="rId6"/>
    <p:sldId id="282" r:id="rId7"/>
    <p:sldId id="283" r:id="rId8"/>
    <p:sldId id="259" r:id="rId9"/>
    <p:sldId id="260" r:id="rId10"/>
    <p:sldId id="285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88" r:id="rId25"/>
    <p:sldId id="286" r:id="rId26"/>
    <p:sldId id="274" r:id="rId27"/>
    <p:sldId id="275" r:id="rId28"/>
    <p:sldId id="276" r:id="rId29"/>
    <p:sldId id="277" r:id="rId30"/>
    <p:sldId id="287" r:id="rId31"/>
    <p:sldId id="278" r:id="rId32"/>
    <p:sldId id="279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75DD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5/22/2022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5/22/2022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5/22/2022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5/22/2022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Breast Cancer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mining project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A1D89-4E0A-478B-8453-603B3BC6E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7" y="1456266"/>
            <a:ext cx="10058400" cy="262468"/>
          </a:xfrm>
        </p:spPr>
        <p:txBody>
          <a:bodyPr>
            <a:normAutofit fontScale="90000"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Missing Attribute values of Congressional Voting</a:t>
            </a:r>
            <a:r>
              <a:rPr lang="ar-EG" sz="2000" dirty="0">
                <a:latin typeface="Arial Black" panose="020B0A04020102020204" pitchFamily="34" charset="0"/>
              </a:rPr>
              <a:t> </a:t>
            </a:r>
            <a:r>
              <a:rPr lang="en-US" sz="2000" u="sng" dirty="0">
                <a:solidFill>
                  <a:schemeClr val="accent1"/>
                </a:solidFill>
                <a:latin typeface="Arial Black" panose="020B0A04020102020204" pitchFamily="34" charset="0"/>
              </a:rPr>
              <a:t>in Excel</a:t>
            </a:r>
            <a:br>
              <a:rPr lang="en-US" b="1" u="sng" dirty="0">
                <a:solidFill>
                  <a:schemeClr val="accent1"/>
                </a:solidFill>
                <a:latin typeface="Arial Black" panose="020B0A04020102020204" pitchFamily="34" charset="0"/>
              </a:rPr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13F37-5C30-4A1D-9EBE-7457C72D29E5}"/>
              </a:ext>
            </a:extLst>
          </p:cNvPr>
          <p:cNvSpPr txBox="1"/>
          <p:nvPr/>
        </p:nvSpPr>
        <p:spPr>
          <a:xfrm>
            <a:off x="194734" y="3487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Preparing Dataset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2CDAA6-3272-4E9A-9366-ADD5382C66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2340" y="1718734"/>
            <a:ext cx="11272460" cy="408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59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356C2-BECC-943C-1342-6926C4932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904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Handling Missing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2FA57-E118-BE2D-561B-22C3ADC05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48" y="1139494"/>
            <a:ext cx="11133583" cy="502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80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5BC32-23D4-98AA-99DF-C7ABA4E9C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07679"/>
          </a:xfrm>
        </p:spPr>
        <p:txBody>
          <a:bodyPr/>
          <a:lstStyle/>
          <a:p>
            <a:pPr algn="ctr"/>
            <a:r>
              <a:rPr lang="en-US" dirty="0"/>
              <a:t>Handling Missing Values CONT…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1ADD8-CBFE-C395-0A42-B71FD99DF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56" y="1094282"/>
            <a:ext cx="11317573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12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4217-0C9F-345C-E54F-43ABB5AD4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12610"/>
          </a:xfrm>
        </p:spPr>
        <p:txBody>
          <a:bodyPr/>
          <a:lstStyle/>
          <a:p>
            <a:pPr algn="ctr"/>
            <a:r>
              <a:rPr lang="en-US" dirty="0"/>
              <a:t>Handling Missing Values CONT…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C0BEA-ACE2-F33A-4F5D-E0F5F029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8" y="1199213"/>
            <a:ext cx="10832859" cy="475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43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4471B-307B-86E7-4B47-4A039420E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52649"/>
          </a:xfrm>
        </p:spPr>
        <p:txBody>
          <a:bodyPr/>
          <a:lstStyle/>
          <a:p>
            <a:pPr algn="ctr"/>
            <a:r>
              <a:rPr lang="en-US" dirty="0"/>
              <a:t>Handling Missing Values CONT…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32021-CAD0-B228-1291-BE900FA6E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84" y="1177094"/>
            <a:ext cx="11485726" cy="501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98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96C9-956F-9034-EAFA-30AF626A1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27600"/>
          </a:xfrm>
        </p:spPr>
        <p:txBody>
          <a:bodyPr/>
          <a:lstStyle/>
          <a:p>
            <a:r>
              <a:rPr lang="en-US" dirty="0"/>
              <a:t>Handling Missing Values CONT…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ADC70F-E41A-9306-E4E8-16D836D0B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55" y="1214204"/>
            <a:ext cx="11242623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6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367E-5A5C-9567-BEBD-4473FD3E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27600"/>
          </a:xfrm>
        </p:spPr>
        <p:txBody>
          <a:bodyPr/>
          <a:lstStyle/>
          <a:p>
            <a:pPr algn="ctr"/>
            <a:r>
              <a:rPr lang="en-US" dirty="0"/>
              <a:t>Handling Missing Values CONT…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DD9EB9-F3F9-7004-1A25-303C8D9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8" y="1641954"/>
            <a:ext cx="11077730" cy="417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71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45657-CC9B-D347-F274-D1B8242CF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67640"/>
          </a:xfrm>
        </p:spPr>
        <p:txBody>
          <a:bodyPr/>
          <a:lstStyle/>
          <a:p>
            <a:r>
              <a:rPr lang="en-US" dirty="0"/>
              <a:t>Handling Missing Values CONT…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75E2B-7182-B5EE-D75A-E0BE934DA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9" y="1388212"/>
            <a:ext cx="10643017" cy="484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80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3BB75-3972-D85C-BFE7-AFFAC819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Handling Missing Values CONT…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D1A63-122D-DAEE-E9FB-BA7F89516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988908"/>
            <a:ext cx="10355205" cy="51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32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37DA1-8AE0-50C8-1052-2A79F5A3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Handling Missing Values CONT…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A1C06-E9D2-8229-6144-73A94B480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11" y="994199"/>
            <a:ext cx="11278577" cy="513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56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245" y="-457199"/>
            <a:ext cx="10058400" cy="3978766"/>
          </a:xfrm>
        </p:spPr>
        <p:txBody>
          <a:bodyPr anchor="ctr">
            <a:normAutofit/>
          </a:bodyPr>
          <a:lstStyle/>
          <a:p>
            <a:pPr lvl="0"/>
            <a:r>
              <a:rPr lang="en-US" sz="3200" i="1" dirty="0">
                <a:solidFill>
                  <a:srgbClr val="FFFFFF"/>
                </a:solidFill>
              </a:rPr>
              <a:t>team members</a:t>
            </a:r>
            <a:r>
              <a:rPr lang="ar-EG" sz="3200" i="1" dirty="0">
                <a:solidFill>
                  <a:srgbClr val="FFFFFF"/>
                </a:solidFill>
              </a:rPr>
              <a:t>:</a:t>
            </a:r>
            <a:br>
              <a:rPr lang="ar-EG" sz="3200" i="1" dirty="0">
                <a:solidFill>
                  <a:srgbClr val="FFFFFF"/>
                </a:solidFill>
              </a:rPr>
            </a:br>
            <a:r>
              <a:rPr lang="en-US" sz="3200" i="1" dirty="0">
                <a:solidFill>
                  <a:srgbClr val="FFFFFF"/>
                </a:solidFill>
              </a:rPr>
              <a:t>Mostafa Mahmoud salah </a:t>
            </a:r>
            <a:br>
              <a:rPr lang="en-US" sz="3200" i="1" dirty="0">
                <a:solidFill>
                  <a:srgbClr val="FFFFFF"/>
                </a:solidFill>
              </a:rPr>
            </a:br>
            <a:r>
              <a:rPr lang="en-US" sz="3200" i="1" dirty="0">
                <a:solidFill>
                  <a:srgbClr val="FFFFFF"/>
                </a:solidFill>
              </a:rPr>
              <a:t>Mohamed Ahmed ramadan</a:t>
            </a:r>
            <a:br>
              <a:rPr lang="en-US" sz="3200" i="1" dirty="0">
                <a:solidFill>
                  <a:srgbClr val="FFFFFF"/>
                </a:solidFill>
              </a:rPr>
            </a:br>
            <a:r>
              <a:rPr lang="en-US" sz="3200" i="1" dirty="0">
                <a:solidFill>
                  <a:srgbClr val="FFFFFF"/>
                </a:solidFill>
              </a:rPr>
              <a:t>Abdallah farag</a:t>
            </a:r>
            <a:br>
              <a:rPr lang="en-US" sz="3200" i="1" dirty="0">
                <a:solidFill>
                  <a:srgbClr val="FFFFFF"/>
                </a:solidFill>
              </a:rPr>
            </a:br>
            <a:r>
              <a:rPr lang="en-US" sz="3200" i="1" dirty="0">
                <a:solidFill>
                  <a:srgbClr val="FFFFFF"/>
                </a:solidFill>
              </a:rPr>
              <a:t>Mohamed ramadan</a:t>
            </a:r>
            <a:br>
              <a:rPr lang="en-US" sz="3200" i="1" dirty="0">
                <a:solidFill>
                  <a:srgbClr val="FFFFFF"/>
                </a:solidFill>
              </a:rPr>
            </a:br>
            <a:r>
              <a:rPr lang="en-US" sz="3200" i="1" dirty="0">
                <a:solidFill>
                  <a:srgbClr val="FFFFFF"/>
                </a:solidFill>
              </a:rPr>
              <a:t>Mohamed Mahmoud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E57B-7E34-74B8-FFB9-81C40579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92689"/>
          </a:xfrm>
        </p:spPr>
        <p:txBody>
          <a:bodyPr/>
          <a:lstStyle/>
          <a:p>
            <a:pPr algn="ctr"/>
            <a:r>
              <a:rPr lang="en-US" dirty="0"/>
              <a:t>Handling Missing Values CONT…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BA475-1EFA-B703-7598-9B36D89E6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22" y="1079291"/>
            <a:ext cx="11712955" cy="508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77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807E-855D-6F04-6F63-AE174D39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52649"/>
          </a:xfrm>
        </p:spPr>
        <p:txBody>
          <a:bodyPr/>
          <a:lstStyle/>
          <a:p>
            <a:pPr algn="ctr"/>
            <a:r>
              <a:rPr lang="en-US" dirty="0"/>
              <a:t>Handling Missing Values CONT…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422CC4-3EAF-A67A-7CF7-A87B3F3C8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51" y="1139252"/>
            <a:ext cx="10822898" cy="504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56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5929-F491-C22A-D717-3492FC300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07679"/>
          </a:xfrm>
        </p:spPr>
        <p:txBody>
          <a:bodyPr/>
          <a:lstStyle/>
          <a:p>
            <a:pPr algn="ctr"/>
            <a:r>
              <a:rPr lang="en-US" dirty="0"/>
              <a:t>Handling Missing Values CONT…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3D2CF1-C992-5344-2A7B-2F63EA612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95" y="1169473"/>
            <a:ext cx="11005261" cy="505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63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3EC75-9370-C8CA-0B05-425594F05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Handling Missing Values CONT…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AA016-B80E-0CF1-C8A9-DAD2D1C25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95" y="1051354"/>
            <a:ext cx="11272603" cy="494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39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215BB-A456-4C63-A51A-B49DAE738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3432387" cy="458464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Output In data Audit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4009B-30F0-4044-AAB8-019DF55D7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3" y="950812"/>
            <a:ext cx="10312400" cy="495637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8233CC3-3990-40CD-AFB9-53E23EAB03EB}"/>
              </a:ext>
            </a:extLst>
          </p:cNvPr>
          <p:cNvSpPr/>
          <p:nvPr/>
        </p:nvSpPr>
        <p:spPr>
          <a:xfrm>
            <a:off x="5266266" y="2023533"/>
            <a:ext cx="2607733" cy="36406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82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10FE71-B7D9-4D17-9B6A-A6C3C366863E}"/>
              </a:ext>
            </a:extLst>
          </p:cNvPr>
          <p:cNvSpPr txBox="1"/>
          <p:nvPr/>
        </p:nvSpPr>
        <p:spPr>
          <a:xfrm>
            <a:off x="397933" y="472702"/>
            <a:ext cx="10481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1800" b="1" i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Handling missing values using IBM SPSS Modeler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8C62E4-34DF-4AFA-8AEC-7083682C85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6862" y="1194859"/>
            <a:ext cx="10605407" cy="47759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2EB5B3-CE92-4D88-80FD-8DF5C63268FA}"/>
              </a:ext>
            </a:extLst>
          </p:cNvPr>
          <p:cNvSpPr/>
          <p:nvPr/>
        </p:nvSpPr>
        <p:spPr>
          <a:xfrm>
            <a:off x="7660178" y="1837287"/>
            <a:ext cx="443060" cy="2266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7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90595-41B1-65B9-F0B4-83FF08C6E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998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partition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34E394-98A4-509F-A8B1-3425620C0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7" y="1405714"/>
            <a:ext cx="11224726" cy="447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49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86ADD-C782-8A54-D15A-1683BEF84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3449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A923B-1595-48B1-AC13-9A6D01E15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4" y="871223"/>
            <a:ext cx="12183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47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7B5AD-EF4E-381E-90A0-31E7079B3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1177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05080-A448-4790-AB64-7C38785F5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03" y="923365"/>
            <a:ext cx="10883154" cy="527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33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FA3CD-7F73-6EF0-53BC-E122258A8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39764"/>
          </a:xfrm>
        </p:spPr>
        <p:txBody>
          <a:bodyPr/>
          <a:lstStyle/>
          <a:p>
            <a:pPr algn="ctr"/>
            <a:r>
              <a:rPr lang="en-US" dirty="0"/>
              <a:t>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06203-6964-4ACC-99F5-53BF81898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043301"/>
            <a:ext cx="10913533" cy="58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47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FAE959-63BF-4CEE-AC55-1D4BA3A78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2" y="1039906"/>
            <a:ext cx="10739718" cy="50381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209B81-7766-41DF-B57F-3081B80448FA}"/>
              </a:ext>
            </a:extLst>
          </p:cNvPr>
          <p:cNvSpPr/>
          <p:nvPr/>
        </p:nvSpPr>
        <p:spPr>
          <a:xfrm>
            <a:off x="323002" y="0"/>
            <a:ext cx="79063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How to download data set 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4446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4CAB68-C171-4DFA-B21E-860246F18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6" y="742031"/>
            <a:ext cx="11624733" cy="537393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BC28264-48AB-467C-A1BF-1C37B3F5CB04}"/>
              </a:ext>
            </a:extLst>
          </p:cNvPr>
          <p:cNvSpPr/>
          <p:nvPr/>
        </p:nvSpPr>
        <p:spPr>
          <a:xfrm>
            <a:off x="5283200" y="1871133"/>
            <a:ext cx="2971800" cy="2963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1154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7BECB-CD75-BBC6-6791-CFAF11BC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8AB5E-D552-459A-3C55-92C82516B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14" y="1039923"/>
            <a:ext cx="10760372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94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74F2-8A22-2C9D-7548-02E7C0420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904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Decition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24EF-716A-FD35-BFB5-7C4DDCB6B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59" y="876079"/>
            <a:ext cx="10906408" cy="518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99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F77DF-9E8D-4470-86BB-176FDA5D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2736"/>
            <a:ext cx="10058400" cy="702305"/>
          </a:xfrm>
        </p:spPr>
        <p:txBody>
          <a:bodyPr>
            <a:normAutofit/>
          </a:bodyPr>
          <a:lstStyle/>
          <a:p>
            <a:r>
              <a:rPr lang="en-US" sz="3600" dirty="0" err="1"/>
              <a:t>Convusion</a:t>
            </a:r>
            <a:r>
              <a:rPr lang="en-US" sz="3600" dirty="0"/>
              <a:t>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AA56F7-B684-4D0A-8F83-7E099C687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955041"/>
            <a:ext cx="11760200" cy="544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11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3D40BE-6847-4639-81CB-9B9A7E617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2" y="1021976"/>
            <a:ext cx="11442465" cy="49485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A75EFF-BFB9-4C83-ABA9-46031FE84896}"/>
              </a:ext>
            </a:extLst>
          </p:cNvPr>
          <p:cNvSpPr/>
          <p:nvPr/>
        </p:nvSpPr>
        <p:spPr>
          <a:xfrm>
            <a:off x="1527866" y="302731"/>
            <a:ext cx="752263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Download breast cancer .data and .names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5948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336B9-4EE5-4D77-B37F-7B5CBFBCC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" y="1583267"/>
            <a:ext cx="10058400" cy="186266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To know which attributes contain missing values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631550-69C9-4D4E-BB54-1AA886E88A64}"/>
              </a:ext>
            </a:extLst>
          </p:cNvPr>
          <p:cNvSpPr txBox="1"/>
          <p:nvPr/>
        </p:nvSpPr>
        <p:spPr>
          <a:xfrm>
            <a:off x="355600" y="323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Preparing Dataset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C775E-DF3C-41E4-AF6F-3AB7D08F2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1328787"/>
            <a:ext cx="11526520" cy="475028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C7897B-E105-4083-B343-D1204727FE64}"/>
              </a:ext>
            </a:extLst>
          </p:cNvPr>
          <p:cNvCxnSpPr>
            <a:cxnSpLocks/>
          </p:cNvCxnSpPr>
          <p:nvPr/>
        </p:nvCxnSpPr>
        <p:spPr>
          <a:xfrm flipH="1">
            <a:off x="2082801" y="2024013"/>
            <a:ext cx="1439332" cy="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220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B9E0C-9E1A-4FF9-9A5B-98C0DF7D1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441530"/>
          </a:xfrm>
        </p:spPr>
        <p:txBody>
          <a:bodyPr>
            <a:normAutofit/>
          </a:bodyPr>
          <a:lstStyle/>
          <a:p>
            <a:r>
              <a:rPr lang="en-US" sz="2400" b="1" i="1" dirty="0"/>
              <a:t>Preparing Dataset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097B93-C48C-4005-AF69-1C2F6AC06449}"/>
              </a:ext>
            </a:extLst>
          </p:cNvPr>
          <p:cNvSpPr txBox="1"/>
          <p:nvPr/>
        </p:nvSpPr>
        <p:spPr>
          <a:xfrm>
            <a:off x="1024466" y="833735"/>
            <a:ext cx="93133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Copy the dataset and past in Excel file.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 separate dataset in many columns rather than one column , do the following steps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BCCC8-6D9C-46CD-A529-DC8337EA8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27" y="1880822"/>
            <a:ext cx="10222653" cy="410296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030CDE6-8D1E-4E91-B7A8-D206ED6EBA12}"/>
              </a:ext>
            </a:extLst>
          </p:cNvPr>
          <p:cNvSpPr/>
          <p:nvPr/>
        </p:nvSpPr>
        <p:spPr>
          <a:xfrm>
            <a:off x="4338512" y="3369733"/>
            <a:ext cx="2930165" cy="2624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9551023-45D1-406B-A448-5AB6F4798509}"/>
              </a:ext>
            </a:extLst>
          </p:cNvPr>
          <p:cNvSpPr/>
          <p:nvPr/>
        </p:nvSpPr>
        <p:spPr>
          <a:xfrm>
            <a:off x="5972496" y="2167131"/>
            <a:ext cx="471340" cy="5938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430F3E-6659-4FF5-ABA5-78A28A77CB9D}"/>
              </a:ext>
            </a:extLst>
          </p:cNvPr>
          <p:cNvSpPr/>
          <p:nvPr/>
        </p:nvSpPr>
        <p:spPr>
          <a:xfrm>
            <a:off x="6797337" y="4342179"/>
            <a:ext cx="471340" cy="5938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265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B3C1F-F530-43F3-AB85-E88D04700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>
            <a:normAutofit/>
          </a:bodyPr>
          <a:lstStyle/>
          <a:p>
            <a:r>
              <a:rPr lang="en-US" sz="2000" b="1" i="1" dirty="0"/>
              <a:t>Preparing Dataset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CF845-1F3C-48C8-B61E-06BED74ADD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53854" y="1151728"/>
            <a:ext cx="10501546" cy="487837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7153D5C-0241-4CF5-92E2-1CED0250E196}"/>
              </a:ext>
            </a:extLst>
          </p:cNvPr>
          <p:cNvSpPr/>
          <p:nvPr/>
        </p:nvSpPr>
        <p:spPr>
          <a:xfrm>
            <a:off x="7479514" y="4380258"/>
            <a:ext cx="867266" cy="254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799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0D828-A32E-68D3-FFF9-D895A7B3A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90198"/>
            <a:ext cx="10058400" cy="67445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Preparing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2DF53-68D3-C7DD-D2BD-E1C2E697E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43" y="1048870"/>
            <a:ext cx="11448660" cy="489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83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8ADBE-058B-5B99-D468-F9AE42389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4382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Preparing Dataset CONT…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058B3-2672-262B-7684-15B0A5307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9" y="830423"/>
            <a:ext cx="11552921" cy="512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3203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{6150A1AB-8371-40CE-A98B-1B22616DDADB}tf56160789_win32</Template>
  <TotalTime>232</TotalTime>
  <Words>176</Words>
  <Application>Microsoft Office PowerPoint</Application>
  <PresentationFormat>Widescreen</PresentationFormat>
  <Paragraphs>37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 Black</vt:lpstr>
      <vt:lpstr>Bookman Old Style</vt:lpstr>
      <vt:lpstr>Calibri</vt:lpstr>
      <vt:lpstr>Franklin Gothic Book</vt:lpstr>
      <vt:lpstr>1_RetrospectVTI</vt:lpstr>
      <vt:lpstr>Breast Cancer</vt:lpstr>
      <vt:lpstr>team members: Mostafa Mahmoud salah  Mohamed Ahmed ramadan Abdallah farag Mohamed ramadan Mohamed Mahmoud</vt:lpstr>
      <vt:lpstr>PowerPoint Presentation</vt:lpstr>
      <vt:lpstr>PowerPoint Presentation</vt:lpstr>
      <vt:lpstr>To know which attributes contain missing values </vt:lpstr>
      <vt:lpstr>Preparing Dataset</vt:lpstr>
      <vt:lpstr>Preparing Dataset</vt:lpstr>
      <vt:lpstr>Preparing Dataset</vt:lpstr>
      <vt:lpstr>Preparing Dataset CONT…</vt:lpstr>
      <vt:lpstr>Missing Attribute values of Congressional Voting in Excel </vt:lpstr>
      <vt:lpstr>Handling Missing Values</vt:lpstr>
      <vt:lpstr>Handling Missing Values CONT…</vt:lpstr>
      <vt:lpstr>Handling Missing Values CONT…</vt:lpstr>
      <vt:lpstr>Handling Missing Values CONT…</vt:lpstr>
      <vt:lpstr>Handling Missing Values CONT…</vt:lpstr>
      <vt:lpstr>Handling Missing Values CONT…</vt:lpstr>
      <vt:lpstr>Handling Missing Values CONT…</vt:lpstr>
      <vt:lpstr>Handling Missing Values CONT…</vt:lpstr>
      <vt:lpstr>Handling Missing Values CONT…</vt:lpstr>
      <vt:lpstr>Handling Missing Values CONT…</vt:lpstr>
      <vt:lpstr>Handling Missing Values CONT…</vt:lpstr>
      <vt:lpstr>Handling Missing Values CONT…</vt:lpstr>
      <vt:lpstr>Handling Missing Values CONT…</vt:lpstr>
      <vt:lpstr>Output In data Audit</vt:lpstr>
      <vt:lpstr>PowerPoint Presentation</vt:lpstr>
      <vt:lpstr>partition</vt:lpstr>
      <vt:lpstr>table</vt:lpstr>
      <vt:lpstr>role</vt:lpstr>
      <vt:lpstr>classification</vt:lpstr>
      <vt:lpstr>PowerPoint Presentation</vt:lpstr>
      <vt:lpstr>RUN</vt:lpstr>
      <vt:lpstr>Decition Tree</vt:lpstr>
      <vt:lpstr>Convusion matrix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Breast Cancer</dc:title>
  <dc:creator>mohamed tarek</dc:creator>
  <cp:lastModifiedBy>Mostafa Mahmoud Salah Mahmoud</cp:lastModifiedBy>
  <cp:revision>20</cp:revision>
  <dcterms:created xsi:type="dcterms:W3CDTF">2022-05-17T16:31:29Z</dcterms:created>
  <dcterms:modified xsi:type="dcterms:W3CDTF">2022-05-22T11:26:43Z</dcterms:modified>
</cp:coreProperties>
</file>